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185D3A-7863-40E1-91C0-676D6473B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034639-FDD1-44F4-92CB-CF2275B4F0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440F43-5469-4820-9BDE-FA64F39FF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BEAD86-7F89-4036-BEB5-DB082B24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C0E7CA-FD1E-4374-8FAF-13C779CF3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34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8831BE-22EE-4F68-B50D-6C5C4F4AA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C97B95-F77D-4D08-89FF-3F1C62AC6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4A4497-935A-403B-8ADF-6BF485A42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3AC635-810C-4BC5-B8C3-6BA579D29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A68E51-6F5B-4452-BF8B-94420C3B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715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370CCBC-1DAF-4F9E-9940-FCA0FEC2E7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7BF2B05-7864-4313-8915-38FD13004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8B1FE7-A045-4CE7-9A66-CFF1D9937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C653FA-C63E-4E6F-A50A-722751C77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DE5F6E-12BF-4763-9F40-6FCC17F33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69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41CB25-A98F-4CB1-8F17-D63B60A2F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72BBE7-FDE6-423F-A48E-5AFFA0F69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719250-1ED2-41FA-84AA-532343937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8F3629-CEF2-4F85-9374-A54763A1C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4E4AB5-17C1-44FA-B4EB-93D96383C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8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F2475-40E6-4795-9CDE-DEB3D542D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F8357E-7028-48F3-ABC1-B1888D2F3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231451-71BD-4100-BE1F-16672198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D9C682-DEC1-4816-92A1-34A9E0C53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688D48-F28A-4D0B-ABFE-158CCAE2A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55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D128A8-D36E-4536-9F43-9419D9E45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656499-84A4-4866-AB9B-422B41A70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EEE27A7-0C4D-461C-8A78-6DD030C85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753045-DC9D-43C4-BAC6-F1ED08469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B2DF5C-95D0-4382-AB39-94AA732A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11ADE3-89FF-4E77-BCB6-1B697715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133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0B725F-B4E1-4D5D-9A5B-BA2F86B3A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873901-85CD-48C8-A7D3-851318D3A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C6EE00-7C8F-4538-94EA-4B0ACC8C0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6CB924E-E49C-4BE7-B4C0-60735EF03F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1C5E970-9103-4584-B12A-AD14F15D80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6866E4A-A605-4B1A-8915-2F1749AA8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EE50C93-9CB9-4422-8D19-48405B72E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0055E8-1A71-4F9D-8E55-F464CFDD8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75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557A37-D774-4FC6-BF97-D57B1A113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732F88-2B50-4513-BBA0-52700FEBA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57F6C4-B3A2-4537-93C1-06123DF4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26F7DE-9FC1-402A-80F2-7272D3F11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59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50541C5-58E8-49E2-B414-94DD0FE30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6F72B11-9D08-4358-960C-1A87144E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571713-AEC7-41ED-A59E-DC5AE04B1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76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AE8027-F8D5-47AC-A64D-15D26EE35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D0E5C7-7E80-4501-92A4-AE35E1118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E6F495-258B-48C9-B959-FE0189C9C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4CF392-4195-4F71-9839-133E2A08E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FA5182-B0F2-4AAD-BD6D-4F5EDCD9F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A3CC59-6507-4F1A-B25F-E3EBA15A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3034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73FE78-072D-4CB9-85D7-C46B3B9F8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F36ECA7-1DDC-403E-A67D-B963FC96D8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137B576-61F4-4CC9-82CA-D862D95C2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A69531-55F0-488A-B3B8-D5F812786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A11C02-CD70-429A-8175-22002CC0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483DC3-B895-46B5-B425-7C94F691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92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9FE743F-1EF5-4D4A-AF07-EDCA8C124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1DF168-8EDC-4788-94CB-7A99EF107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233453-8907-4418-BF05-2CF2410938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E6B83-CD83-48C9-AF12-DE1B6B20368C}" type="datetimeFigureOut">
              <a:rPr lang="fr-FR" smtClean="0"/>
              <a:t>15/09/2022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CAF2E7-97CC-41FF-AF3F-FFCF4C5E4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5E9CC0-9C10-4117-BABF-9B12346C8F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ECBED-BA53-45DB-89A6-DCD7836BED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80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898D846D-78B8-4FF6-B411-D4773F9A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194248"/>
              </p:ext>
            </p:extLst>
          </p:nvPr>
        </p:nvGraphicFramePr>
        <p:xfrm>
          <a:off x="1133475" y="209550"/>
          <a:ext cx="10020300" cy="914400"/>
        </p:xfrm>
        <a:graphic>
          <a:graphicData uri="http://schemas.openxmlformats.org/drawingml/2006/table">
            <a:tbl>
              <a:tblPr/>
              <a:tblGrid>
                <a:gridCol w="10020300">
                  <a:extLst>
                    <a:ext uri="{9D8B030D-6E8A-4147-A177-3AD203B41FA5}">
                      <a16:colId xmlns:a16="http://schemas.microsoft.com/office/drawing/2014/main" val="713764590"/>
                    </a:ext>
                  </a:extLst>
                </a:gridCol>
              </a:tblGrid>
              <a:tr h="895350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INSTRUCTIONS DE MONTAGE A CONSERVER ET A  LIRE ATTENTIVEMENT </a:t>
                      </a:r>
                    </a:p>
                    <a:p>
                      <a:pPr algn="ctr"/>
                      <a:r>
                        <a:rPr lang="fr-FR" dirty="0"/>
                        <a:t>A monter soi-même </a:t>
                      </a:r>
                    </a:p>
                    <a:p>
                      <a:pPr algn="ctr"/>
                      <a:r>
                        <a:rPr lang="fr-FR" b="1" dirty="0"/>
                        <a:t>SET ENFANT FEE – REF KID2201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966854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AEF311BB-EA8C-4C5F-A78C-DA933A02BC37}"/>
              </a:ext>
            </a:extLst>
          </p:cNvPr>
          <p:cNvSpPr txBox="1"/>
          <p:nvPr/>
        </p:nvSpPr>
        <p:spPr>
          <a:xfrm>
            <a:off x="2179745" y="1133764"/>
            <a:ext cx="7927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Avant toute utilisation, vérifiez que vous disposez de toutes les pièces de montage.</a:t>
            </a:r>
          </a:p>
          <a:p>
            <a:r>
              <a:rPr lang="fr-FR" sz="1400" dirty="0"/>
              <a:t>Ne laissez pas les enfants jouer aves les visses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28BC7D2-3065-8B5D-A59C-81C97C8A2AB6}"/>
              </a:ext>
            </a:extLst>
          </p:cNvPr>
          <p:cNvSpPr txBox="1"/>
          <p:nvPr/>
        </p:nvSpPr>
        <p:spPr>
          <a:xfrm>
            <a:off x="22944" y="5842337"/>
            <a:ext cx="6120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Lot N°: </a:t>
            </a:r>
            <a:r>
              <a:rPr lang="fr-FR" sz="1200" dirty="0"/>
              <a:t>CRL22-0217</a:t>
            </a:r>
          </a:p>
          <a:p>
            <a:r>
              <a:rPr lang="fr-FR" sz="1200" b="1" dirty="0"/>
              <a:t>Importé par: </a:t>
            </a:r>
          </a:p>
          <a:p>
            <a:r>
              <a:rPr lang="fr-FR" sz="1200" dirty="0"/>
              <a:t>CIDDECO SARL</a:t>
            </a:r>
          </a:p>
          <a:p>
            <a:r>
              <a:rPr lang="fr-FR" sz="1200" dirty="0"/>
              <a:t>77183 CROISSY BEAUBOURG – France</a:t>
            </a:r>
          </a:p>
          <a:p>
            <a:r>
              <a:rPr lang="fr-FR" sz="1200" b="1" dirty="0"/>
              <a:t>Fabriqué</a:t>
            </a:r>
            <a:r>
              <a:rPr lang="fr-FR" sz="1200" dirty="0"/>
              <a:t> en Chine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35B1A7A-A165-5A55-1118-D7EBD32DCD70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1303" y="6175017"/>
            <a:ext cx="3256366" cy="65442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B93EDAD-7C79-9966-03B2-606B681338C5}"/>
              </a:ext>
            </a:extLst>
          </p:cNvPr>
          <p:cNvSpPr txBox="1"/>
          <p:nvPr/>
        </p:nvSpPr>
        <p:spPr>
          <a:xfrm>
            <a:off x="1275831" y="1575604"/>
            <a:ext cx="516009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</a:rPr>
              <a:t>Attention!</a:t>
            </a:r>
          </a:p>
          <a:p>
            <a:r>
              <a:rPr lang="fr-FR" sz="1400" b="1" dirty="0">
                <a:solidFill>
                  <a:srgbClr val="FF0000"/>
                </a:solidFill>
              </a:rPr>
              <a:t>	Ne convient pas aux enfants de moins de 36mois</a:t>
            </a:r>
          </a:p>
          <a:p>
            <a:r>
              <a:rPr lang="fr-FR" sz="1400" b="1" dirty="0">
                <a:solidFill>
                  <a:srgbClr val="FF0000"/>
                </a:solidFill>
              </a:rPr>
              <a:t>	Présence de petits éléments susceptibles d’être ingérés</a:t>
            </a:r>
          </a:p>
          <a:p>
            <a:r>
              <a:rPr lang="fr-FR" sz="1400" b="1" dirty="0">
                <a:solidFill>
                  <a:srgbClr val="FF0000"/>
                </a:solidFill>
              </a:rPr>
              <a:t>	Risques d’étouffement</a:t>
            </a:r>
          </a:p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053A66C-7353-D196-9726-EA8CE46F82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226" y="2725330"/>
            <a:ext cx="4621077" cy="295505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5EBC00B-6AA0-3004-4516-20264DEFF5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4" y="2638826"/>
            <a:ext cx="4045488" cy="304156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804A3C4C-C1DA-E72C-1609-A5667D9749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266" y="1869753"/>
            <a:ext cx="1494479" cy="55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4252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82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CIDALIA LOURENCO</dc:creator>
  <cp:lastModifiedBy>Cidalia Lourenco</cp:lastModifiedBy>
  <cp:revision>14</cp:revision>
  <dcterms:created xsi:type="dcterms:W3CDTF">2020-04-20T13:01:58Z</dcterms:created>
  <dcterms:modified xsi:type="dcterms:W3CDTF">2022-09-15T12:53:12Z</dcterms:modified>
</cp:coreProperties>
</file>